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97" r:id="rId2"/>
    <p:sldId id="304" r:id="rId3"/>
    <p:sldId id="261" r:id="rId4"/>
    <p:sldId id="306" r:id="rId5"/>
    <p:sldId id="305" r:id="rId6"/>
    <p:sldId id="257" r:id="rId7"/>
    <p:sldId id="275" r:id="rId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42631-BAC6-4C3F-BBBC-CA148CE7911D}" type="doc">
      <dgm:prSet loTypeId="urn:microsoft.com/office/officeart/2005/8/layout/venn2" loCatId="relationship" qsTypeId="urn:microsoft.com/office/officeart/2005/8/quickstyle/simple1#4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6DDF511E-FC8D-4D57-9D8D-02CFCE1905D9}">
      <dgm:prSet phldrT="[Testo]"/>
      <dgm:spPr/>
      <dgm:t>
        <a:bodyPr/>
        <a:lstStyle/>
        <a:p>
          <a:r>
            <a:rPr lang="it-IT" dirty="0" smtClean="0"/>
            <a:t>comunità</a:t>
          </a:r>
          <a:endParaRPr lang="it-IT" dirty="0"/>
        </a:p>
      </dgm:t>
    </dgm:pt>
    <dgm:pt modelId="{ECA688B0-A4AF-4467-A705-EB5014B85736}" type="parTrans" cxnId="{79E4E2EB-3A75-4284-8C19-6EE9B7CDB33F}">
      <dgm:prSet/>
      <dgm:spPr/>
      <dgm:t>
        <a:bodyPr/>
        <a:lstStyle/>
        <a:p>
          <a:endParaRPr lang="it-IT"/>
        </a:p>
      </dgm:t>
    </dgm:pt>
    <dgm:pt modelId="{73E9D723-7F67-4E3E-9E86-F2416C5240CD}" type="sibTrans" cxnId="{79E4E2EB-3A75-4284-8C19-6EE9B7CDB33F}">
      <dgm:prSet/>
      <dgm:spPr/>
      <dgm:t>
        <a:bodyPr/>
        <a:lstStyle/>
        <a:p>
          <a:endParaRPr lang="it-IT"/>
        </a:p>
      </dgm:t>
    </dgm:pt>
    <dgm:pt modelId="{730213B5-4E75-4584-B9E4-159E8F5065CB}">
      <dgm:prSet phldrT="[Testo]"/>
      <dgm:spPr/>
      <dgm:t>
        <a:bodyPr/>
        <a:lstStyle/>
        <a:p>
          <a:r>
            <a:rPr lang="it-IT" dirty="0" smtClean="0"/>
            <a:t>scuola</a:t>
          </a:r>
          <a:endParaRPr lang="it-IT" dirty="0"/>
        </a:p>
      </dgm:t>
    </dgm:pt>
    <dgm:pt modelId="{64798A18-D9B2-47EC-A5DB-6C8E98F8F263}" type="parTrans" cxnId="{3592E466-1EFE-4BD7-8C5C-25E3BAE57669}">
      <dgm:prSet/>
      <dgm:spPr/>
      <dgm:t>
        <a:bodyPr/>
        <a:lstStyle/>
        <a:p>
          <a:endParaRPr lang="it-IT"/>
        </a:p>
      </dgm:t>
    </dgm:pt>
    <dgm:pt modelId="{3C85D816-0D68-4F55-9F25-9120C490AF4C}" type="sibTrans" cxnId="{3592E466-1EFE-4BD7-8C5C-25E3BAE57669}">
      <dgm:prSet/>
      <dgm:spPr/>
      <dgm:t>
        <a:bodyPr/>
        <a:lstStyle/>
        <a:p>
          <a:endParaRPr lang="it-IT"/>
        </a:p>
      </dgm:t>
    </dgm:pt>
    <dgm:pt modelId="{53B14987-0A96-4868-AC1E-5A7942DD84BA}">
      <dgm:prSet phldrT="[Testo]"/>
      <dgm:spPr/>
      <dgm:t>
        <a:bodyPr/>
        <a:lstStyle/>
        <a:p>
          <a:r>
            <a:rPr lang="it-IT" dirty="0" smtClean="0"/>
            <a:t>famiglia</a:t>
          </a:r>
          <a:endParaRPr lang="it-IT" dirty="0"/>
        </a:p>
      </dgm:t>
    </dgm:pt>
    <dgm:pt modelId="{58CD3CC2-ED1A-41EE-A60D-B098B42210EC}" type="parTrans" cxnId="{37EF635F-4AE8-4CE0-A745-AB755C6DD545}">
      <dgm:prSet/>
      <dgm:spPr/>
      <dgm:t>
        <a:bodyPr/>
        <a:lstStyle/>
        <a:p>
          <a:endParaRPr lang="it-IT"/>
        </a:p>
      </dgm:t>
    </dgm:pt>
    <dgm:pt modelId="{2C8DDBDB-8431-435B-ABF3-FF33D9F91420}" type="sibTrans" cxnId="{37EF635F-4AE8-4CE0-A745-AB755C6DD545}">
      <dgm:prSet/>
      <dgm:spPr/>
      <dgm:t>
        <a:bodyPr/>
        <a:lstStyle/>
        <a:p>
          <a:endParaRPr lang="it-IT"/>
        </a:p>
      </dgm:t>
    </dgm:pt>
    <dgm:pt modelId="{63883D5B-40AA-4B85-B04D-ADF23B299C0B}">
      <dgm:prSet phldrT="[Testo]"/>
      <dgm:spPr/>
      <dgm:t>
        <a:bodyPr/>
        <a:lstStyle/>
        <a:p>
          <a:r>
            <a:rPr lang="it-IT" dirty="0" smtClean="0"/>
            <a:t>alunno</a:t>
          </a:r>
          <a:endParaRPr lang="it-IT" dirty="0"/>
        </a:p>
      </dgm:t>
    </dgm:pt>
    <dgm:pt modelId="{44ED5F19-ADC2-4FA5-B4B4-85AC0E15B9FA}" type="parTrans" cxnId="{BFFA8940-7E8C-44AC-A0A0-7A0C6832F0BB}">
      <dgm:prSet/>
      <dgm:spPr/>
      <dgm:t>
        <a:bodyPr/>
        <a:lstStyle/>
        <a:p>
          <a:endParaRPr lang="it-IT"/>
        </a:p>
      </dgm:t>
    </dgm:pt>
    <dgm:pt modelId="{92C995B5-5191-4B45-A457-1016CDC2AEDC}" type="sibTrans" cxnId="{BFFA8940-7E8C-44AC-A0A0-7A0C6832F0BB}">
      <dgm:prSet/>
      <dgm:spPr/>
      <dgm:t>
        <a:bodyPr/>
        <a:lstStyle/>
        <a:p>
          <a:endParaRPr lang="it-IT"/>
        </a:p>
      </dgm:t>
    </dgm:pt>
    <dgm:pt modelId="{C0FF8818-31A5-4A6D-8067-8B4FE50217C8}" type="pres">
      <dgm:prSet presAssocID="{5F742631-BAC6-4C3F-BBBC-CA148CE7911D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B0CA32D-7E01-4FB9-9F04-C667DA2702EB}" type="pres">
      <dgm:prSet presAssocID="{5F742631-BAC6-4C3F-BBBC-CA148CE7911D}" presName="comp1" presStyleCnt="0"/>
      <dgm:spPr/>
    </dgm:pt>
    <dgm:pt modelId="{FE1CA2D2-DFA3-4E47-B8C0-04BB4ACD59DF}" type="pres">
      <dgm:prSet presAssocID="{5F742631-BAC6-4C3F-BBBC-CA148CE7911D}" presName="circle1" presStyleLbl="node1" presStyleIdx="0" presStyleCnt="4"/>
      <dgm:spPr/>
      <dgm:t>
        <a:bodyPr/>
        <a:lstStyle/>
        <a:p>
          <a:endParaRPr lang="it-IT"/>
        </a:p>
      </dgm:t>
    </dgm:pt>
    <dgm:pt modelId="{526A3531-6869-4AB8-8A34-18CDAAA5A8A7}" type="pres">
      <dgm:prSet presAssocID="{5F742631-BAC6-4C3F-BBBC-CA148CE7911D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C4E085-BFBC-413F-91A7-ECFF199DD77E}" type="pres">
      <dgm:prSet presAssocID="{5F742631-BAC6-4C3F-BBBC-CA148CE7911D}" presName="comp2" presStyleCnt="0"/>
      <dgm:spPr/>
    </dgm:pt>
    <dgm:pt modelId="{C0A5A2C1-C3CB-4845-BCD0-66C9B466C1F6}" type="pres">
      <dgm:prSet presAssocID="{5F742631-BAC6-4C3F-BBBC-CA148CE7911D}" presName="circle2" presStyleLbl="node1" presStyleIdx="1" presStyleCnt="4"/>
      <dgm:spPr/>
      <dgm:t>
        <a:bodyPr/>
        <a:lstStyle/>
        <a:p>
          <a:endParaRPr lang="it-IT"/>
        </a:p>
      </dgm:t>
    </dgm:pt>
    <dgm:pt modelId="{BFDC42F2-DA24-4A86-93FE-4262A58D5690}" type="pres">
      <dgm:prSet presAssocID="{5F742631-BAC6-4C3F-BBBC-CA148CE7911D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8028E1C-EDC9-4F21-B55F-BD3CA11C4BFC}" type="pres">
      <dgm:prSet presAssocID="{5F742631-BAC6-4C3F-BBBC-CA148CE7911D}" presName="comp3" presStyleCnt="0"/>
      <dgm:spPr/>
    </dgm:pt>
    <dgm:pt modelId="{34240DCA-8491-4FBD-A933-22038B709B88}" type="pres">
      <dgm:prSet presAssocID="{5F742631-BAC6-4C3F-BBBC-CA148CE7911D}" presName="circle3" presStyleLbl="node1" presStyleIdx="2" presStyleCnt="4"/>
      <dgm:spPr/>
      <dgm:t>
        <a:bodyPr/>
        <a:lstStyle/>
        <a:p>
          <a:endParaRPr lang="it-IT"/>
        </a:p>
      </dgm:t>
    </dgm:pt>
    <dgm:pt modelId="{B2CC1F79-CDA2-46B5-A257-C22A7C1E46C8}" type="pres">
      <dgm:prSet presAssocID="{5F742631-BAC6-4C3F-BBBC-CA148CE7911D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829087-F43F-4A24-95AD-35F0C4A903CA}" type="pres">
      <dgm:prSet presAssocID="{5F742631-BAC6-4C3F-BBBC-CA148CE7911D}" presName="comp4" presStyleCnt="0"/>
      <dgm:spPr/>
    </dgm:pt>
    <dgm:pt modelId="{67D6ED8C-0FF8-4B13-A20E-5D0F97CF86FC}" type="pres">
      <dgm:prSet presAssocID="{5F742631-BAC6-4C3F-BBBC-CA148CE7911D}" presName="circle4" presStyleLbl="node1" presStyleIdx="3" presStyleCnt="4"/>
      <dgm:spPr/>
      <dgm:t>
        <a:bodyPr/>
        <a:lstStyle/>
        <a:p>
          <a:endParaRPr lang="it-IT"/>
        </a:p>
      </dgm:t>
    </dgm:pt>
    <dgm:pt modelId="{4884402D-CECF-4372-9736-DB3F49EBA521}" type="pres">
      <dgm:prSet presAssocID="{5F742631-BAC6-4C3F-BBBC-CA148CE7911D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D5479B7-BD18-4820-B9BE-9CF624F20123}" type="presOf" srcId="{730213B5-4E75-4584-B9E4-159E8F5065CB}" destId="{C0A5A2C1-C3CB-4845-BCD0-66C9B466C1F6}" srcOrd="0" destOrd="0" presId="urn:microsoft.com/office/officeart/2005/8/layout/venn2"/>
    <dgm:cxn modelId="{37EF635F-4AE8-4CE0-A745-AB755C6DD545}" srcId="{5F742631-BAC6-4C3F-BBBC-CA148CE7911D}" destId="{53B14987-0A96-4868-AC1E-5A7942DD84BA}" srcOrd="2" destOrd="0" parTransId="{58CD3CC2-ED1A-41EE-A60D-B098B42210EC}" sibTransId="{2C8DDBDB-8431-435B-ABF3-FF33D9F91420}"/>
    <dgm:cxn modelId="{C544F801-DBEF-4B1B-ABE6-8BC7443588AF}" type="presOf" srcId="{6DDF511E-FC8D-4D57-9D8D-02CFCE1905D9}" destId="{526A3531-6869-4AB8-8A34-18CDAAA5A8A7}" srcOrd="1" destOrd="0" presId="urn:microsoft.com/office/officeart/2005/8/layout/venn2"/>
    <dgm:cxn modelId="{39B0B5FD-14F1-4A25-9C6D-C22D7E56D632}" type="presOf" srcId="{5F742631-BAC6-4C3F-BBBC-CA148CE7911D}" destId="{C0FF8818-31A5-4A6D-8067-8B4FE50217C8}" srcOrd="0" destOrd="0" presId="urn:microsoft.com/office/officeart/2005/8/layout/venn2"/>
    <dgm:cxn modelId="{E125DE9E-2290-4008-9C90-14B54EF931B2}" type="presOf" srcId="{6DDF511E-FC8D-4D57-9D8D-02CFCE1905D9}" destId="{FE1CA2D2-DFA3-4E47-B8C0-04BB4ACD59DF}" srcOrd="0" destOrd="0" presId="urn:microsoft.com/office/officeart/2005/8/layout/venn2"/>
    <dgm:cxn modelId="{A38294A1-F84E-4880-811F-2B79D86552F3}" type="presOf" srcId="{63883D5B-40AA-4B85-B04D-ADF23B299C0B}" destId="{67D6ED8C-0FF8-4B13-A20E-5D0F97CF86FC}" srcOrd="0" destOrd="0" presId="urn:microsoft.com/office/officeart/2005/8/layout/venn2"/>
    <dgm:cxn modelId="{3592E466-1EFE-4BD7-8C5C-25E3BAE57669}" srcId="{5F742631-BAC6-4C3F-BBBC-CA148CE7911D}" destId="{730213B5-4E75-4584-B9E4-159E8F5065CB}" srcOrd="1" destOrd="0" parTransId="{64798A18-D9B2-47EC-A5DB-6C8E98F8F263}" sibTransId="{3C85D816-0D68-4F55-9F25-9120C490AF4C}"/>
    <dgm:cxn modelId="{9943C20C-6CA5-4035-9600-8237933D77C6}" type="presOf" srcId="{53B14987-0A96-4868-AC1E-5A7942DD84BA}" destId="{B2CC1F79-CDA2-46B5-A257-C22A7C1E46C8}" srcOrd="1" destOrd="0" presId="urn:microsoft.com/office/officeart/2005/8/layout/venn2"/>
    <dgm:cxn modelId="{BFFA8940-7E8C-44AC-A0A0-7A0C6832F0BB}" srcId="{5F742631-BAC6-4C3F-BBBC-CA148CE7911D}" destId="{63883D5B-40AA-4B85-B04D-ADF23B299C0B}" srcOrd="3" destOrd="0" parTransId="{44ED5F19-ADC2-4FA5-B4B4-85AC0E15B9FA}" sibTransId="{92C995B5-5191-4B45-A457-1016CDC2AEDC}"/>
    <dgm:cxn modelId="{5B8D68D5-D722-4598-A4C8-F32A9DBBCE8D}" type="presOf" srcId="{63883D5B-40AA-4B85-B04D-ADF23B299C0B}" destId="{4884402D-CECF-4372-9736-DB3F49EBA521}" srcOrd="1" destOrd="0" presId="urn:microsoft.com/office/officeart/2005/8/layout/venn2"/>
    <dgm:cxn modelId="{06457C98-75C6-4934-8437-C264E81B3C72}" type="presOf" srcId="{53B14987-0A96-4868-AC1E-5A7942DD84BA}" destId="{34240DCA-8491-4FBD-A933-22038B709B88}" srcOrd="0" destOrd="0" presId="urn:microsoft.com/office/officeart/2005/8/layout/venn2"/>
    <dgm:cxn modelId="{79E4E2EB-3A75-4284-8C19-6EE9B7CDB33F}" srcId="{5F742631-BAC6-4C3F-BBBC-CA148CE7911D}" destId="{6DDF511E-FC8D-4D57-9D8D-02CFCE1905D9}" srcOrd="0" destOrd="0" parTransId="{ECA688B0-A4AF-4467-A705-EB5014B85736}" sibTransId="{73E9D723-7F67-4E3E-9E86-F2416C5240CD}"/>
    <dgm:cxn modelId="{76070BA7-0C6B-4052-9E69-58CA3132F6A1}" type="presOf" srcId="{730213B5-4E75-4584-B9E4-159E8F5065CB}" destId="{BFDC42F2-DA24-4A86-93FE-4262A58D5690}" srcOrd="1" destOrd="0" presId="urn:microsoft.com/office/officeart/2005/8/layout/venn2"/>
    <dgm:cxn modelId="{2CA9247C-63DB-4CE8-A024-97F1836737DA}" type="presParOf" srcId="{C0FF8818-31A5-4A6D-8067-8B4FE50217C8}" destId="{4B0CA32D-7E01-4FB9-9F04-C667DA2702EB}" srcOrd="0" destOrd="0" presId="urn:microsoft.com/office/officeart/2005/8/layout/venn2"/>
    <dgm:cxn modelId="{5554140B-8158-4851-9417-1DD32890FAFF}" type="presParOf" srcId="{4B0CA32D-7E01-4FB9-9F04-C667DA2702EB}" destId="{FE1CA2D2-DFA3-4E47-B8C0-04BB4ACD59DF}" srcOrd="0" destOrd="0" presId="urn:microsoft.com/office/officeart/2005/8/layout/venn2"/>
    <dgm:cxn modelId="{22DFE49C-147A-47EA-AED9-609B995DE9BC}" type="presParOf" srcId="{4B0CA32D-7E01-4FB9-9F04-C667DA2702EB}" destId="{526A3531-6869-4AB8-8A34-18CDAAA5A8A7}" srcOrd="1" destOrd="0" presId="urn:microsoft.com/office/officeart/2005/8/layout/venn2"/>
    <dgm:cxn modelId="{ADABF5DF-3C66-4589-88D6-1BD55CFBC0CC}" type="presParOf" srcId="{C0FF8818-31A5-4A6D-8067-8B4FE50217C8}" destId="{45C4E085-BFBC-413F-91A7-ECFF199DD77E}" srcOrd="1" destOrd="0" presId="urn:microsoft.com/office/officeart/2005/8/layout/venn2"/>
    <dgm:cxn modelId="{76174888-10D8-4B4F-99BF-243D728CA8F1}" type="presParOf" srcId="{45C4E085-BFBC-413F-91A7-ECFF199DD77E}" destId="{C0A5A2C1-C3CB-4845-BCD0-66C9B466C1F6}" srcOrd="0" destOrd="0" presId="urn:microsoft.com/office/officeart/2005/8/layout/venn2"/>
    <dgm:cxn modelId="{139AD931-4E7B-4C96-BAF6-F07AC671EB1D}" type="presParOf" srcId="{45C4E085-BFBC-413F-91A7-ECFF199DD77E}" destId="{BFDC42F2-DA24-4A86-93FE-4262A58D5690}" srcOrd="1" destOrd="0" presId="urn:microsoft.com/office/officeart/2005/8/layout/venn2"/>
    <dgm:cxn modelId="{544A508C-63EF-4F49-AF1D-A74CB8A9A08E}" type="presParOf" srcId="{C0FF8818-31A5-4A6D-8067-8B4FE50217C8}" destId="{88028E1C-EDC9-4F21-B55F-BD3CA11C4BFC}" srcOrd="2" destOrd="0" presId="urn:microsoft.com/office/officeart/2005/8/layout/venn2"/>
    <dgm:cxn modelId="{268466DF-6B8F-4CF9-8F5A-0BB347058740}" type="presParOf" srcId="{88028E1C-EDC9-4F21-B55F-BD3CA11C4BFC}" destId="{34240DCA-8491-4FBD-A933-22038B709B88}" srcOrd="0" destOrd="0" presId="urn:microsoft.com/office/officeart/2005/8/layout/venn2"/>
    <dgm:cxn modelId="{3597F431-E954-4CA6-BAA1-E9EFEB197A86}" type="presParOf" srcId="{88028E1C-EDC9-4F21-B55F-BD3CA11C4BFC}" destId="{B2CC1F79-CDA2-46B5-A257-C22A7C1E46C8}" srcOrd="1" destOrd="0" presId="urn:microsoft.com/office/officeart/2005/8/layout/venn2"/>
    <dgm:cxn modelId="{DB202C8B-635D-4910-AE20-7DBC881AD5F2}" type="presParOf" srcId="{C0FF8818-31A5-4A6D-8067-8B4FE50217C8}" destId="{66829087-F43F-4A24-95AD-35F0C4A903CA}" srcOrd="3" destOrd="0" presId="urn:microsoft.com/office/officeart/2005/8/layout/venn2"/>
    <dgm:cxn modelId="{0D612E27-9131-4A44-91BC-A92BA5F127D7}" type="presParOf" srcId="{66829087-F43F-4A24-95AD-35F0C4A903CA}" destId="{67D6ED8C-0FF8-4B13-A20E-5D0F97CF86FC}" srcOrd="0" destOrd="0" presId="urn:microsoft.com/office/officeart/2005/8/layout/venn2"/>
    <dgm:cxn modelId="{EB4C1442-003D-4527-8E18-CD2EBFD0FAEA}" type="presParOf" srcId="{66829087-F43F-4A24-95AD-35F0C4A903CA}" destId="{4884402D-CECF-4372-9736-DB3F49EBA52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23A590-BE90-4B60-B808-E1BD77863BF9}" type="doc">
      <dgm:prSet loTypeId="urn:microsoft.com/office/officeart/2005/8/layout/hProcess9" loCatId="process" qsTypeId="urn:microsoft.com/office/officeart/2005/8/quickstyle/simple1#5" qsCatId="simple" csTypeId="urn:microsoft.com/office/officeart/2005/8/colors/colorful3" csCatId="colorful" phldr="1"/>
      <dgm:spPr/>
    </dgm:pt>
    <dgm:pt modelId="{0D69FFF3-7FC5-450F-8BB6-C449E4E58EEC}">
      <dgm:prSet phldrT="[Testo]"/>
      <dgm:spPr/>
      <dgm:t>
        <a:bodyPr/>
        <a:lstStyle/>
        <a:p>
          <a:r>
            <a:rPr lang="it-IT" dirty="0" smtClean="0"/>
            <a:t>Buona comunicazione</a:t>
          </a:r>
          <a:endParaRPr lang="it-IT" dirty="0"/>
        </a:p>
      </dgm:t>
    </dgm:pt>
    <dgm:pt modelId="{E2296DAC-B8E0-4FD1-AF5E-24B73CA9E4DA}" type="parTrans" cxnId="{84927818-2EF2-4036-BD05-D04488603CE2}">
      <dgm:prSet/>
      <dgm:spPr/>
      <dgm:t>
        <a:bodyPr/>
        <a:lstStyle/>
        <a:p>
          <a:endParaRPr lang="it-IT"/>
        </a:p>
      </dgm:t>
    </dgm:pt>
    <dgm:pt modelId="{0825F333-7704-4E29-9598-22CBDAF2D765}" type="sibTrans" cxnId="{84927818-2EF2-4036-BD05-D04488603CE2}">
      <dgm:prSet/>
      <dgm:spPr/>
      <dgm:t>
        <a:bodyPr/>
        <a:lstStyle/>
        <a:p>
          <a:endParaRPr lang="it-IT"/>
        </a:p>
      </dgm:t>
    </dgm:pt>
    <dgm:pt modelId="{28EBCC5B-21FE-4AD6-8AD5-C0CB0CEEC609}">
      <dgm:prSet phldrT="[Testo]"/>
      <dgm:spPr/>
      <dgm:t>
        <a:bodyPr/>
        <a:lstStyle/>
        <a:p>
          <a:r>
            <a:rPr lang="it-IT" dirty="0" smtClean="0"/>
            <a:t>Buona relazione</a:t>
          </a:r>
          <a:endParaRPr lang="it-IT" dirty="0"/>
        </a:p>
      </dgm:t>
    </dgm:pt>
    <dgm:pt modelId="{8E174602-B86F-4CF0-8CD7-52D197BA2D40}" type="parTrans" cxnId="{B1C823D0-F0E3-472E-88F8-7157CE7003E3}">
      <dgm:prSet/>
      <dgm:spPr/>
      <dgm:t>
        <a:bodyPr/>
        <a:lstStyle/>
        <a:p>
          <a:endParaRPr lang="it-IT"/>
        </a:p>
      </dgm:t>
    </dgm:pt>
    <dgm:pt modelId="{37DD09BF-A1F1-4BA3-A9AE-B2D520D1D196}" type="sibTrans" cxnId="{B1C823D0-F0E3-472E-88F8-7157CE7003E3}">
      <dgm:prSet/>
      <dgm:spPr/>
      <dgm:t>
        <a:bodyPr/>
        <a:lstStyle/>
        <a:p>
          <a:endParaRPr lang="it-IT"/>
        </a:p>
      </dgm:t>
    </dgm:pt>
    <dgm:pt modelId="{DB322CA0-07E5-4F36-A069-02A7ACEAE7D8}">
      <dgm:prSet phldrT="[Testo]"/>
      <dgm:spPr/>
      <dgm:t>
        <a:bodyPr/>
        <a:lstStyle/>
        <a:p>
          <a:r>
            <a:rPr lang="it-IT" dirty="0" smtClean="0"/>
            <a:t>Alleanza educativa</a:t>
          </a:r>
          <a:endParaRPr lang="it-IT" dirty="0"/>
        </a:p>
      </dgm:t>
    </dgm:pt>
    <dgm:pt modelId="{AE6D8D19-7FE5-46A1-9E0E-65D1BE9FE9ED}" type="parTrans" cxnId="{3D34A0EF-AC32-4DD0-B57E-538567A5D87C}">
      <dgm:prSet/>
      <dgm:spPr/>
      <dgm:t>
        <a:bodyPr/>
        <a:lstStyle/>
        <a:p>
          <a:endParaRPr lang="it-IT"/>
        </a:p>
      </dgm:t>
    </dgm:pt>
    <dgm:pt modelId="{62C27536-8FF5-430B-BFA1-505B0748E00D}" type="sibTrans" cxnId="{3D34A0EF-AC32-4DD0-B57E-538567A5D87C}">
      <dgm:prSet/>
      <dgm:spPr/>
      <dgm:t>
        <a:bodyPr/>
        <a:lstStyle/>
        <a:p>
          <a:endParaRPr lang="it-IT"/>
        </a:p>
      </dgm:t>
    </dgm:pt>
    <dgm:pt modelId="{E2EDE8A5-ECBD-475B-8F6A-BD55127ABEBD}" type="pres">
      <dgm:prSet presAssocID="{AE23A590-BE90-4B60-B808-E1BD77863BF9}" presName="CompostProcess" presStyleCnt="0">
        <dgm:presLayoutVars>
          <dgm:dir/>
          <dgm:resizeHandles val="exact"/>
        </dgm:presLayoutVars>
      </dgm:prSet>
      <dgm:spPr/>
    </dgm:pt>
    <dgm:pt modelId="{D31A881D-80BB-4222-9019-AED68F981EE5}" type="pres">
      <dgm:prSet presAssocID="{AE23A590-BE90-4B60-B808-E1BD77863BF9}" presName="arrow" presStyleLbl="bgShp" presStyleIdx="0" presStyleCnt="1"/>
      <dgm:spPr/>
    </dgm:pt>
    <dgm:pt modelId="{AA3625E2-2620-4F25-8AC0-E93A8A98A455}" type="pres">
      <dgm:prSet presAssocID="{AE23A590-BE90-4B60-B808-E1BD77863BF9}" presName="linearProcess" presStyleCnt="0"/>
      <dgm:spPr/>
    </dgm:pt>
    <dgm:pt modelId="{D6775B27-51E7-4921-8552-1203927EFE64}" type="pres">
      <dgm:prSet presAssocID="{0D69FFF3-7FC5-450F-8BB6-C449E4E58EE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B2FA9D7-C025-4284-872B-E63A5171C2E8}" type="pres">
      <dgm:prSet presAssocID="{0825F333-7704-4E29-9598-22CBDAF2D765}" presName="sibTrans" presStyleCnt="0"/>
      <dgm:spPr/>
    </dgm:pt>
    <dgm:pt modelId="{88558088-11E3-404E-B875-3E8798CBFAFA}" type="pres">
      <dgm:prSet presAssocID="{28EBCC5B-21FE-4AD6-8AD5-C0CB0CEEC60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8F60C0-941D-4466-A356-244E57DA1F52}" type="pres">
      <dgm:prSet presAssocID="{37DD09BF-A1F1-4BA3-A9AE-B2D520D1D196}" presName="sibTrans" presStyleCnt="0"/>
      <dgm:spPr/>
    </dgm:pt>
    <dgm:pt modelId="{461D745E-8E7F-4BA0-A2D4-9324244C6772}" type="pres">
      <dgm:prSet presAssocID="{DB322CA0-07E5-4F36-A069-02A7ACEAE7D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D34A0EF-AC32-4DD0-B57E-538567A5D87C}" srcId="{AE23A590-BE90-4B60-B808-E1BD77863BF9}" destId="{DB322CA0-07E5-4F36-A069-02A7ACEAE7D8}" srcOrd="2" destOrd="0" parTransId="{AE6D8D19-7FE5-46A1-9E0E-65D1BE9FE9ED}" sibTransId="{62C27536-8FF5-430B-BFA1-505B0748E00D}"/>
    <dgm:cxn modelId="{207911ED-7325-4FA2-B5F1-DB18A43056A0}" type="presOf" srcId="{0D69FFF3-7FC5-450F-8BB6-C449E4E58EEC}" destId="{D6775B27-51E7-4921-8552-1203927EFE64}" srcOrd="0" destOrd="0" presId="urn:microsoft.com/office/officeart/2005/8/layout/hProcess9"/>
    <dgm:cxn modelId="{852F9803-9BC6-42D9-8C66-7AE29A82FA13}" type="presOf" srcId="{28EBCC5B-21FE-4AD6-8AD5-C0CB0CEEC609}" destId="{88558088-11E3-404E-B875-3E8798CBFAFA}" srcOrd="0" destOrd="0" presId="urn:microsoft.com/office/officeart/2005/8/layout/hProcess9"/>
    <dgm:cxn modelId="{4A305319-CE95-467E-B8F0-4A730B895EFE}" type="presOf" srcId="{AE23A590-BE90-4B60-B808-E1BD77863BF9}" destId="{E2EDE8A5-ECBD-475B-8F6A-BD55127ABEBD}" srcOrd="0" destOrd="0" presId="urn:microsoft.com/office/officeart/2005/8/layout/hProcess9"/>
    <dgm:cxn modelId="{B1C823D0-F0E3-472E-88F8-7157CE7003E3}" srcId="{AE23A590-BE90-4B60-B808-E1BD77863BF9}" destId="{28EBCC5B-21FE-4AD6-8AD5-C0CB0CEEC609}" srcOrd="1" destOrd="0" parTransId="{8E174602-B86F-4CF0-8CD7-52D197BA2D40}" sibTransId="{37DD09BF-A1F1-4BA3-A9AE-B2D520D1D196}"/>
    <dgm:cxn modelId="{84927818-2EF2-4036-BD05-D04488603CE2}" srcId="{AE23A590-BE90-4B60-B808-E1BD77863BF9}" destId="{0D69FFF3-7FC5-450F-8BB6-C449E4E58EEC}" srcOrd="0" destOrd="0" parTransId="{E2296DAC-B8E0-4FD1-AF5E-24B73CA9E4DA}" sibTransId="{0825F333-7704-4E29-9598-22CBDAF2D765}"/>
    <dgm:cxn modelId="{BE90BCA1-5797-4EC1-9FA1-B66CCDF3F423}" type="presOf" srcId="{DB322CA0-07E5-4F36-A069-02A7ACEAE7D8}" destId="{461D745E-8E7F-4BA0-A2D4-9324244C6772}" srcOrd="0" destOrd="0" presId="urn:microsoft.com/office/officeart/2005/8/layout/hProcess9"/>
    <dgm:cxn modelId="{7671B2CA-2EF6-4355-9935-AF8B0195FDC1}" type="presParOf" srcId="{E2EDE8A5-ECBD-475B-8F6A-BD55127ABEBD}" destId="{D31A881D-80BB-4222-9019-AED68F981EE5}" srcOrd="0" destOrd="0" presId="urn:microsoft.com/office/officeart/2005/8/layout/hProcess9"/>
    <dgm:cxn modelId="{F1DE5092-98D7-4FD7-A70C-D9E7F39D5D37}" type="presParOf" srcId="{E2EDE8A5-ECBD-475B-8F6A-BD55127ABEBD}" destId="{AA3625E2-2620-4F25-8AC0-E93A8A98A455}" srcOrd="1" destOrd="0" presId="urn:microsoft.com/office/officeart/2005/8/layout/hProcess9"/>
    <dgm:cxn modelId="{F7A70A75-209B-46EC-8A82-5832A6521E22}" type="presParOf" srcId="{AA3625E2-2620-4F25-8AC0-E93A8A98A455}" destId="{D6775B27-51E7-4921-8552-1203927EFE64}" srcOrd="0" destOrd="0" presId="urn:microsoft.com/office/officeart/2005/8/layout/hProcess9"/>
    <dgm:cxn modelId="{7432B008-3E97-42A1-A86D-A25D6C255DC0}" type="presParOf" srcId="{AA3625E2-2620-4F25-8AC0-E93A8A98A455}" destId="{0B2FA9D7-C025-4284-872B-E63A5171C2E8}" srcOrd="1" destOrd="0" presId="urn:microsoft.com/office/officeart/2005/8/layout/hProcess9"/>
    <dgm:cxn modelId="{BA406735-9494-475E-98A6-561F29D31719}" type="presParOf" srcId="{AA3625E2-2620-4F25-8AC0-E93A8A98A455}" destId="{88558088-11E3-404E-B875-3E8798CBFAFA}" srcOrd="2" destOrd="0" presId="urn:microsoft.com/office/officeart/2005/8/layout/hProcess9"/>
    <dgm:cxn modelId="{81EB2940-E2E4-4DD1-8FD2-74681475EE36}" type="presParOf" srcId="{AA3625E2-2620-4F25-8AC0-E93A8A98A455}" destId="{268F60C0-941D-4466-A356-244E57DA1F52}" srcOrd="3" destOrd="0" presId="urn:microsoft.com/office/officeart/2005/8/layout/hProcess9"/>
    <dgm:cxn modelId="{7DBC9E1A-3F0A-40B3-8719-A15CE3481F81}" type="presParOf" srcId="{AA3625E2-2620-4F25-8AC0-E93A8A98A455}" destId="{461D745E-8E7F-4BA0-A2D4-9324244C677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9AABA-D0C1-426E-9C0A-F50D46CD9F8C}" type="doc">
      <dgm:prSet loTypeId="urn:microsoft.com/office/officeart/2005/8/layout/vProcess5" loCatId="process" qsTypeId="urn:microsoft.com/office/officeart/2005/8/quickstyle/simple1#6" qsCatId="simple" csTypeId="urn:microsoft.com/office/officeart/2005/8/colors/accent1_2#2" csCatId="accent1" phldr="1"/>
      <dgm:spPr/>
    </dgm:pt>
    <dgm:pt modelId="{9EB2205D-0B11-4907-ADF3-2BEF29C155AC}">
      <dgm:prSet phldrT="[Testo]"/>
      <dgm:spPr/>
      <dgm:t>
        <a:bodyPr/>
        <a:lstStyle/>
        <a:p>
          <a:pPr algn="ctr"/>
          <a:r>
            <a:rPr lang="it-IT" dirty="0" smtClean="0"/>
            <a:t>Coinvolgere, valorizzare e favorire la partecipazione della famiglia</a:t>
          </a:r>
          <a:endParaRPr lang="it-IT" dirty="0"/>
        </a:p>
      </dgm:t>
    </dgm:pt>
    <dgm:pt modelId="{475DDC66-619D-42B3-A14A-11609BE80240}" type="parTrans" cxnId="{9647B2B0-8688-4E6A-9558-E72BD44CFC25}">
      <dgm:prSet/>
      <dgm:spPr/>
      <dgm:t>
        <a:bodyPr/>
        <a:lstStyle/>
        <a:p>
          <a:endParaRPr lang="it-IT"/>
        </a:p>
      </dgm:t>
    </dgm:pt>
    <dgm:pt modelId="{E4AB1306-4E00-4638-A58B-82055A726FFC}" type="sibTrans" cxnId="{9647B2B0-8688-4E6A-9558-E72BD44CFC25}">
      <dgm:prSet/>
      <dgm:spPr/>
      <dgm:t>
        <a:bodyPr/>
        <a:lstStyle/>
        <a:p>
          <a:endParaRPr lang="it-IT"/>
        </a:p>
      </dgm:t>
    </dgm:pt>
    <dgm:pt modelId="{DC4A7607-6865-49A6-9ECF-472868C2DDCD}">
      <dgm:prSet phldrT="[Testo]"/>
      <dgm:spPr/>
      <dgm:t>
        <a:bodyPr/>
        <a:lstStyle/>
        <a:p>
          <a:pPr algn="ctr"/>
          <a:r>
            <a:rPr lang="it-IT" dirty="0" smtClean="0"/>
            <a:t>Co-operare </a:t>
          </a:r>
          <a:endParaRPr lang="it-IT" dirty="0"/>
        </a:p>
      </dgm:t>
    </dgm:pt>
    <dgm:pt modelId="{337CA8E6-245B-4F7B-84C4-4DFB4700C498}" type="parTrans" cxnId="{C235265B-20E4-45BF-852E-6BDE640961B6}">
      <dgm:prSet/>
      <dgm:spPr/>
      <dgm:t>
        <a:bodyPr/>
        <a:lstStyle/>
        <a:p>
          <a:endParaRPr lang="it-IT"/>
        </a:p>
      </dgm:t>
    </dgm:pt>
    <dgm:pt modelId="{FE377A09-FB1C-4706-ABBB-EF049597582D}" type="sibTrans" cxnId="{C235265B-20E4-45BF-852E-6BDE640961B6}">
      <dgm:prSet/>
      <dgm:spPr/>
      <dgm:t>
        <a:bodyPr/>
        <a:lstStyle/>
        <a:p>
          <a:endParaRPr lang="it-IT"/>
        </a:p>
      </dgm:t>
    </dgm:pt>
    <dgm:pt modelId="{EFE2D789-77FE-4DC1-86BB-149C398C2F18}">
      <dgm:prSet phldrT="[Testo]"/>
      <dgm:spPr/>
      <dgm:t>
        <a:bodyPr/>
        <a:lstStyle/>
        <a:p>
          <a:pPr algn="ctr"/>
          <a:r>
            <a:rPr lang="it-IT" dirty="0" err="1" smtClean="0"/>
            <a:t>Co-apprendere</a:t>
          </a:r>
          <a:endParaRPr lang="it-IT" dirty="0"/>
        </a:p>
      </dgm:t>
    </dgm:pt>
    <dgm:pt modelId="{224258E8-46AE-4CFA-863F-E287169AD829}" type="parTrans" cxnId="{42B1EE0F-0EC8-4631-B46F-B82BFEF09373}">
      <dgm:prSet/>
      <dgm:spPr/>
      <dgm:t>
        <a:bodyPr/>
        <a:lstStyle/>
        <a:p>
          <a:endParaRPr lang="it-IT"/>
        </a:p>
      </dgm:t>
    </dgm:pt>
    <dgm:pt modelId="{5DA103D1-7ECB-4D60-9231-35D4A77905F1}" type="sibTrans" cxnId="{42B1EE0F-0EC8-4631-B46F-B82BFEF09373}">
      <dgm:prSet/>
      <dgm:spPr/>
      <dgm:t>
        <a:bodyPr/>
        <a:lstStyle/>
        <a:p>
          <a:endParaRPr lang="it-IT"/>
        </a:p>
      </dgm:t>
    </dgm:pt>
    <dgm:pt modelId="{4F23D57C-DE37-4F95-9C9A-1447A26B2EC8}">
      <dgm:prSet phldrT="[Testo]"/>
      <dgm:spPr/>
      <dgm:t>
        <a:bodyPr/>
        <a:lstStyle/>
        <a:p>
          <a:pPr algn="ctr"/>
          <a:r>
            <a:rPr lang="it-IT" dirty="0" err="1" smtClean="0"/>
            <a:t>Co-progettare</a:t>
          </a:r>
          <a:endParaRPr lang="it-IT" dirty="0"/>
        </a:p>
      </dgm:t>
    </dgm:pt>
    <dgm:pt modelId="{B14DB8AE-9B84-4AB5-8994-211D3EFE22DE}" type="parTrans" cxnId="{415A1B31-8B32-473F-858C-6478C2249458}">
      <dgm:prSet/>
      <dgm:spPr/>
      <dgm:t>
        <a:bodyPr/>
        <a:lstStyle/>
        <a:p>
          <a:endParaRPr lang="it-IT"/>
        </a:p>
      </dgm:t>
    </dgm:pt>
    <dgm:pt modelId="{D26BCD40-6C53-4008-AAD9-EFF74FA79087}" type="sibTrans" cxnId="{415A1B31-8B32-473F-858C-6478C2249458}">
      <dgm:prSet/>
      <dgm:spPr/>
      <dgm:t>
        <a:bodyPr/>
        <a:lstStyle/>
        <a:p>
          <a:endParaRPr lang="it-IT"/>
        </a:p>
      </dgm:t>
    </dgm:pt>
    <dgm:pt modelId="{8D300FED-7D40-4E95-94B3-B50B21722EDD}">
      <dgm:prSet phldrT="[Testo]"/>
      <dgm:spPr/>
      <dgm:t>
        <a:bodyPr/>
        <a:lstStyle/>
        <a:p>
          <a:pPr algn="ctr"/>
          <a:r>
            <a:rPr lang="it-IT" dirty="0" err="1" smtClean="0"/>
            <a:t>Co-educare</a:t>
          </a:r>
          <a:endParaRPr lang="it-IT" dirty="0"/>
        </a:p>
      </dgm:t>
    </dgm:pt>
    <dgm:pt modelId="{1B12D249-D7EE-46D7-BC33-4454A501FBCB}" type="parTrans" cxnId="{95323AFB-9432-47DB-A197-4EBD01E75DF2}">
      <dgm:prSet/>
      <dgm:spPr/>
      <dgm:t>
        <a:bodyPr/>
        <a:lstStyle/>
        <a:p>
          <a:endParaRPr lang="it-IT"/>
        </a:p>
      </dgm:t>
    </dgm:pt>
    <dgm:pt modelId="{740A3011-0E6B-414F-8CE5-B0AAE752A478}" type="sibTrans" cxnId="{95323AFB-9432-47DB-A197-4EBD01E75DF2}">
      <dgm:prSet/>
      <dgm:spPr/>
      <dgm:t>
        <a:bodyPr/>
        <a:lstStyle/>
        <a:p>
          <a:endParaRPr lang="it-IT"/>
        </a:p>
      </dgm:t>
    </dgm:pt>
    <dgm:pt modelId="{37306E2F-95B3-4B5E-9CF3-E5134C26F04C}" type="pres">
      <dgm:prSet presAssocID="{BE99AABA-D0C1-426E-9C0A-F50D46CD9F8C}" presName="outerComposite" presStyleCnt="0">
        <dgm:presLayoutVars>
          <dgm:chMax val="5"/>
          <dgm:dir/>
          <dgm:resizeHandles val="exact"/>
        </dgm:presLayoutVars>
      </dgm:prSet>
      <dgm:spPr/>
    </dgm:pt>
    <dgm:pt modelId="{E642C2B1-8BFA-45B6-B376-B41FB5AD1527}" type="pres">
      <dgm:prSet presAssocID="{BE99AABA-D0C1-426E-9C0A-F50D46CD9F8C}" presName="dummyMaxCanvas" presStyleCnt="0">
        <dgm:presLayoutVars/>
      </dgm:prSet>
      <dgm:spPr/>
    </dgm:pt>
    <dgm:pt modelId="{BAA482A9-4C22-4FA8-BAB1-224E1F361AB4}" type="pres">
      <dgm:prSet presAssocID="{BE99AABA-D0C1-426E-9C0A-F50D46CD9F8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53C689-ADB9-4915-98E2-D2EA99DDDA0E}" type="pres">
      <dgm:prSet presAssocID="{BE99AABA-D0C1-426E-9C0A-F50D46CD9F8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F956ED4-ECBF-44E8-A13F-EA0BB47232BE}" type="pres">
      <dgm:prSet presAssocID="{BE99AABA-D0C1-426E-9C0A-F50D46CD9F8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4B898C-247B-4327-88B1-C0789080C0DF}" type="pres">
      <dgm:prSet presAssocID="{BE99AABA-D0C1-426E-9C0A-F50D46CD9F8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9C0E8B-C333-4DDE-8F54-CAC42450784E}" type="pres">
      <dgm:prSet presAssocID="{BE99AABA-D0C1-426E-9C0A-F50D46CD9F8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C3EA4F6-5A53-49EF-A300-AA473A86FBE7}" type="pres">
      <dgm:prSet presAssocID="{BE99AABA-D0C1-426E-9C0A-F50D46CD9F8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2F5266-BED7-4F5B-93EB-72B75F093C89}" type="pres">
      <dgm:prSet presAssocID="{BE99AABA-D0C1-426E-9C0A-F50D46CD9F8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89A4A26-9C43-470C-ADFC-8E0C0C8F85BE}" type="pres">
      <dgm:prSet presAssocID="{BE99AABA-D0C1-426E-9C0A-F50D46CD9F8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63B78D-091A-41CC-A1CE-D8E9260C9B74}" type="pres">
      <dgm:prSet presAssocID="{BE99AABA-D0C1-426E-9C0A-F50D46CD9F8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191CF7-E2A6-4B47-A2EF-67C557469842}" type="pres">
      <dgm:prSet presAssocID="{BE99AABA-D0C1-426E-9C0A-F50D46CD9F8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25F9289-C36D-47B3-8D78-A13649654160}" type="pres">
      <dgm:prSet presAssocID="{BE99AABA-D0C1-426E-9C0A-F50D46CD9F8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F50CE9-9653-462D-AA01-D176E1410729}" type="pres">
      <dgm:prSet presAssocID="{BE99AABA-D0C1-426E-9C0A-F50D46CD9F8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0CEDF55-D570-4341-9F6E-955EE92897DB}" type="pres">
      <dgm:prSet presAssocID="{BE99AABA-D0C1-426E-9C0A-F50D46CD9F8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36D90CE-3876-4A82-86E4-57237407CA43}" type="pres">
      <dgm:prSet presAssocID="{BE99AABA-D0C1-426E-9C0A-F50D46CD9F8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087A6F7-2FA4-418B-B39A-49CCE8AA96C0}" type="presOf" srcId="{BE99AABA-D0C1-426E-9C0A-F50D46CD9F8C}" destId="{37306E2F-95B3-4B5E-9CF3-E5134C26F04C}" srcOrd="0" destOrd="0" presId="urn:microsoft.com/office/officeart/2005/8/layout/vProcess5"/>
    <dgm:cxn modelId="{B086C565-80C1-4304-952C-F4CBEC92CE22}" type="presOf" srcId="{E4AB1306-4E00-4638-A58B-82055A726FFC}" destId="{FC3EA4F6-5A53-49EF-A300-AA473A86FBE7}" srcOrd="0" destOrd="0" presId="urn:microsoft.com/office/officeart/2005/8/layout/vProcess5"/>
    <dgm:cxn modelId="{F7D671D2-B27A-48EF-8819-8EFF58AA9328}" type="presOf" srcId="{EFE2D789-77FE-4DC1-86BB-149C398C2F18}" destId="{00CEDF55-D570-4341-9F6E-955EE92897DB}" srcOrd="1" destOrd="0" presId="urn:microsoft.com/office/officeart/2005/8/layout/vProcess5"/>
    <dgm:cxn modelId="{2B1FD361-8576-4783-B306-211B21F78561}" type="presOf" srcId="{4F23D57C-DE37-4F95-9C9A-1447A26B2EC8}" destId="{289C0E8B-C333-4DDE-8F54-CAC42450784E}" srcOrd="0" destOrd="0" presId="urn:microsoft.com/office/officeart/2005/8/layout/vProcess5"/>
    <dgm:cxn modelId="{65457009-C5FD-4EBB-BC68-82D737AFDD82}" type="presOf" srcId="{EFE2D789-77FE-4DC1-86BB-149C398C2F18}" destId="{954B898C-247B-4327-88B1-C0789080C0DF}" srcOrd="0" destOrd="0" presId="urn:microsoft.com/office/officeart/2005/8/layout/vProcess5"/>
    <dgm:cxn modelId="{A5672383-68DA-4DA6-A37F-8E6AD8BB438F}" type="presOf" srcId="{740A3011-0E6B-414F-8CE5-B0AAE752A478}" destId="{272F5266-BED7-4F5B-93EB-72B75F093C89}" srcOrd="0" destOrd="0" presId="urn:microsoft.com/office/officeart/2005/8/layout/vProcess5"/>
    <dgm:cxn modelId="{95323AFB-9432-47DB-A197-4EBD01E75DF2}" srcId="{BE99AABA-D0C1-426E-9C0A-F50D46CD9F8C}" destId="{8D300FED-7D40-4E95-94B3-B50B21722EDD}" srcOrd="1" destOrd="0" parTransId="{1B12D249-D7EE-46D7-BC33-4454A501FBCB}" sibTransId="{740A3011-0E6B-414F-8CE5-B0AAE752A478}"/>
    <dgm:cxn modelId="{9647B2B0-8688-4E6A-9558-E72BD44CFC25}" srcId="{BE99AABA-D0C1-426E-9C0A-F50D46CD9F8C}" destId="{9EB2205D-0B11-4907-ADF3-2BEF29C155AC}" srcOrd="0" destOrd="0" parTransId="{475DDC66-619D-42B3-A14A-11609BE80240}" sibTransId="{E4AB1306-4E00-4638-A58B-82055A726FFC}"/>
    <dgm:cxn modelId="{C235265B-20E4-45BF-852E-6BDE640961B6}" srcId="{BE99AABA-D0C1-426E-9C0A-F50D46CD9F8C}" destId="{DC4A7607-6865-49A6-9ECF-472868C2DDCD}" srcOrd="2" destOrd="0" parTransId="{337CA8E6-245B-4F7B-84C4-4DFB4700C498}" sibTransId="{FE377A09-FB1C-4706-ABBB-EF049597582D}"/>
    <dgm:cxn modelId="{BFA6E250-49D2-49CD-B553-D83054E71DFE}" type="presOf" srcId="{9EB2205D-0B11-4907-ADF3-2BEF29C155AC}" destId="{32191CF7-E2A6-4B47-A2EF-67C557469842}" srcOrd="1" destOrd="0" presId="urn:microsoft.com/office/officeart/2005/8/layout/vProcess5"/>
    <dgm:cxn modelId="{7131361F-46CC-4337-820C-C9DF83753DB0}" type="presOf" srcId="{FE377A09-FB1C-4706-ABBB-EF049597582D}" destId="{E89A4A26-9C43-470C-ADFC-8E0C0C8F85BE}" srcOrd="0" destOrd="0" presId="urn:microsoft.com/office/officeart/2005/8/layout/vProcess5"/>
    <dgm:cxn modelId="{2F1B2204-0645-43FF-B2A1-10618E5101E5}" type="presOf" srcId="{8D300FED-7D40-4E95-94B3-B50B21722EDD}" destId="{D153C689-ADB9-4915-98E2-D2EA99DDDA0E}" srcOrd="0" destOrd="0" presId="urn:microsoft.com/office/officeart/2005/8/layout/vProcess5"/>
    <dgm:cxn modelId="{415A1B31-8B32-473F-858C-6478C2249458}" srcId="{BE99AABA-D0C1-426E-9C0A-F50D46CD9F8C}" destId="{4F23D57C-DE37-4F95-9C9A-1447A26B2EC8}" srcOrd="4" destOrd="0" parTransId="{B14DB8AE-9B84-4AB5-8994-211D3EFE22DE}" sibTransId="{D26BCD40-6C53-4008-AAD9-EFF74FA79087}"/>
    <dgm:cxn modelId="{B7E9CFB8-18FD-4544-AD16-96CC365E17B5}" type="presOf" srcId="{DC4A7607-6865-49A6-9ECF-472868C2DDCD}" destId="{50F50CE9-9653-462D-AA01-D176E1410729}" srcOrd="1" destOrd="0" presId="urn:microsoft.com/office/officeart/2005/8/layout/vProcess5"/>
    <dgm:cxn modelId="{78682A50-23F4-4917-8BA7-F092A8E8311C}" type="presOf" srcId="{4F23D57C-DE37-4F95-9C9A-1447A26B2EC8}" destId="{236D90CE-3876-4A82-86E4-57237407CA43}" srcOrd="1" destOrd="0" presId="urn:microsoft.com/office/officeart/2005/8/layout/vProcess5"/>
    <dgm:cxn modelId="{74BC1149-C2CD-4934-A25C-607FD6C73749}" type="presOf" srcId="{DC4A7607-6865-49A6-9ECF-472868C2DDCD}" destId="{0F956ED4-ECBF-44E8-A13F-EA0BB47232BE}" srcOrd="0" destOrd="0" presId="urn:microsoft.com/office/officeart/2005/8/layout/vProcess5"/>
    <dgm:cxn modelId="{E26C1314-51BB-4C4F-8223-387B16BB5FE0}" type="presOf" srcId="{8D300FED-7D40-4E95-94B3-B50B21722EDD}" destId="{925F9289-C36D-47B3-8D78-A13649654160}" srcOrd="1" destOrd="0" presId="urn:microsoft.com/office/officeart/2005/8/layout/vProcess5"/>
    <dgm:cxn modelId="{42B1EE0F-0EC8-4631-B46F-B82BFEF09373}" srcId="{BE99AABA-D0C1-426E-9C0A-F50D46CD9F8C}" destId="{EFE2D789-77FE-4DC1-86BB-149C398C2F18}" srcOrd="3" destOrd="0" parTransId="{224258E8-46AE-4CFA-863F-E287169AD829}" sibTransId="{5DA103D1-7ECB-4D60-9231-35D4A77905F1}"/>
    <dgm:cxn modelId="{8E8F8187-1F92-4D8B-9F6B-6174FC5773B7}" type="presOf" srcId="{9EB2205D-0B11-4907-ADF3-2BEF29C155AC}" destId="{BAA482A9-4C22-4FA8-BAB1-224E1F361AB4}" srcOrd="0" destOrd="0" presId="urn:microsoft.com/office/officeart/2005/8/layout/vProcess5"/>
    <dgm:cxn modelId="{A8F9A7DB-15D4-465C-B640-6DF8A0B25C58}" type="presOf" srcId="{5DA103D1-7ECB-4D60-9231-35D4A77905F1}" destId="{2863B78D-091A-41CC-A1CE-D8E9260C9B74}" srcOrd="0" destOrd="0" presId="urn:microsoft.com/office/officeart/2005/8/layout/vProcess5"/>
    <dgm:cxn modelId="{AE7F58E4-8087-4AEB-9E7C-CD2223EA327B}" type="presParOf" srcId="{37306E2F-95B3-4B5E-9CF3-E5134C26F04C}" destId="{E642C2B1-8BFA-45B6-B376-B41FB5AD1527}" srcOrd="0" destOrd="0" presId="urn:microsoft.com/office/officeart/2005/8/layout/vProcess5"/>
    <dgm:cxn modelId="{42064927-9E5A-47E2-B42A-BD0970B02FCE}" type="presParOf" srcId="{37306E2F-95B3-4B5E-9CF3-E5134C26F04C}" destId="{BAA482A9-4C22-4FA8-BAB1-224E1F361AB4}" srcOrd="1" destOrd="0" presId="urn:microsoft.com/office/officeart/2005/8/layout/vProcess5"/>
    <dgm:cxn modelId="{5CF6C600-E6C5-4BCD-A7FA-BD0B98222EBA}" type="presParOf" srcId="{37306E2F-95B3-4B5E-9CF3-E5134C26F04C}" destId="{D153C689-ADB9-4915-98E2-D2EA99DDDA0E}" srcOrd="2" destOrd="0" presId="urn:microsoft.com/office/officeart/2005/8/layout/vProcess5"/>
    <dgm:cxn modelId="{725C39B2-E776-419F-994F-106395BABCA9}" type="presParOf" srcId="{37306E2F-95B3-4B5E-9CF3-E5134C26F04C}" destId="{0F956ED4-ECBF-44E8-A13F-EA0BB47232BE}" srcOrd="3" destOrd="0" presId="urn:microsoft.com/office/officeart/2005/8/layout/vProcess5"/>
    <dgm:cxn modelId="{1B7F7450-2364-4A42-B968-9A5536F622DC}" type="presParOf" srcId="{37306E2F-95B3-4B5E-9CF3-E5134C26F04C}" destId="{954B898C-247B-4327-88B1-C0789080C0DF}" srcOrd="4" destOrd="0" presId="urn:microsoft.com/office/officeart/2005/8/layout/vProcess5"/>
    <dgm:cxn modelId="{507DC036-9AF6-41F0-A7C2-E011ACA21061}" type="presParOf" srcId="{37306E2F-95B3-4B5E-9CF3-E5134C26F04C}" destId="{289C0E8B-C333-4DDE-8F54-CAC42450784E}" srcOrd="5" destOrd="0" presId="urn:microsoft.com/office/officeart/2005/8/layout/vProcess5"/>
    <dgm:cxn modelId="{4F41B964-65EF-45BF-9E59-D728CA391A17}" type="presParOf" srcId="{37306E2F-95B3-4B5E-9CF3-E5134C26F04C}" destId="{FC3EA4F6-5A53-49EF-A300-AA473A86FBE7}" srcOrd="6" destOrd="0" presId="urn:microsoft.com/office/officeart/2005/8/layout/vProcess5"/>
    <dgm:cxn modelId="{789C6C0A-9760-42E4-A50B-47FE4499EA22}" type="presParOf" srcId="{37306E2F-95B3-4B5E-9CF3-E5134C26F04C}" destId="{272F5266-BED7-4F5B-93EB-72B75F093C89}" srcOrd="7" destOrd="0" presId="urn:microsoft.com/office/officeart/2005/8/layout/vProcess5"/>
    <dgm:cxn modelId="{4FB9789F-61E6-425B-B822-824F5FE154AE}" type="presParOf" srcId="{37306E2F-95B3-4B5E-9CF3-E5134C26F04C}" destId="{E89A4A26-9C43-470C-ADFC-8E0C0C8F85BE}" srcOrd="8" destOrd="0" presId="urn:microsoft.com/office/officeart/2005/8/layout/vProcess5"/>
    <dgm:cxn modelId="{38EE4279-BCE7-4D46-BBAB-523BD6775DE0}" type="presParOf" srcId="{37306E2F-95B3-4B5E-9CF3-E5134C26F04C}" destId="{2863B78D-091A-41CC-A1CE-D8E9260C9B74}" srcOrd="9" destOrd="0" presId="urn:microsoft.com/office/officeart/2005/8/layout/vProcess5"/>
    <dgm:cxn modelId="{30EF7EF7-782E-4731-86A5-C3514B8C8D11}" type="presParOf" srcId="{37306E2F-95B3-4B5E-9CF3-E5134C26F04C}" destId="{32191CF7-E2A6-4B47-A2EF-67C557469842}" srcOrd="10" destOrd="0" presId="urn:microsoft.com/office/officeart/2005/8/layout/vProcess5"/>
    <dgm:cxn modelId="{C6CDC746-A21C-4FE9-BBC0-E3F405E6990D}" type="presParOf" srcId="{37306E2F-95B3-4B5E-9CF3-E5134C26F04C}" destId="{925F9289-C36D-47B3-8D78-A13649654160}" srcOrd="11" destOrd="0" presId="urn:microsoft.com/office/officeart/2005/8/layout/vProcess5"/>
    <dgm:cxn modelId="{12B0FC0F-031F-44FC-9D17-FC40A7E504DA}" type="presParOf" srcId="{37306E2F-95B3-4B5E-9CF3-E5134C26F04C}" destId="{50F50CE9-9653-462D-AA01-D176E1410729}" srcOrd="12" destOrd="0" presId="urn:microsoft.com/office/officeart/2005/8/layout/vProcess5"/>
    <dgm:cxn modelId="{8B2E2A5A-3F71-4246-88BC-A37A665FAE8E}" type="presParOf" srcId="{37306E2F-95B3-4B5E-9CF3-E5134C26F04C}" destId="{00CEDF55-D570-4341-9F6E-955EE92897DB}" srcOrd="13" destOrd="0" presId="urn:microsoft.com/office/officeart/2005/8/layout/vProcess5"/>
    <dgm:cxn modelId="{1CD25373-F452-4827-8019-00DAB216361B}" type="presParOf" srcId="{37306E2F-95B3-4B5E-9CF3-E5134C26F04C}" destId="{236D90CE-3876-4A82-86E4-57237407CA4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5BEE26-3BC9-4CC7-965D-71879643C4FD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1F6F651-9B57-47EE-A95B-344F0519BB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3B71F-89BF-43A0-B8EE-2B76FC66A26D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E5890-7F65-4C85-B089-B6C61DF5219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73CCB-2131-49FA-AF00-B409BB699649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59A4D-C1F4-4127-A7AF-71B3B41FA3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BA1C1-0CE4-4B36-9603-27B11B7D3C54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7C7B9-7DA8-4FE5-91F9-5377B438B8E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0A5F-7CE7-4A3B-980C-343AA871DE7D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9B4B7-E200-4B08-B38E-A6B05E4C95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22A3-CA71-47B4-94CC-76AC7FA1909C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F69F3-7E51-4A9C-A950-238550AF40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B1124-C942-4C8A-83C9-64235DA9954E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16B60-1ADE-4002-B78D-49C51FEB1FD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086CA-9087-4EE0-905B-9BBB698BA776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C44A8-5140-45D7-B892-55F3B94B768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ED7F1-B29E-4221-A47C-6EBF44FD8FDD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45764-7F1F-4F02-9DE7-42949E42713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E3D73-68CE-478C-A906-38B8F97BDED1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0D960-13B8-4A68-8AD7-165A3122ECE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FAE3B-BAFD-479F-835D-89E755FE92F9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34264-3548-498C-9319-B5833DB2F5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347-506C-4911-BFF9-7A6FF2EAF9DF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F8CD-082A-48F4-BD92-7916BF26093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0846DB-3E2E-4847-A4FA-D5ADCD214D0A}" type="datetimeFigureOut">
              <a:rPr lang="it-IT"/>
              <a:pPr>
                <a:defRPr/>
              </a:pPr>
              <a:t>08/01/2013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35AF7D-F25B-467B-91DB-A76AFCE985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179388" y="549275"/>
            <a:ext cx="2808287" cy="590391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>
                <a:solidFill>
                  <a:srgbClr val="FF0000"/>
                </a:solidFill>
              </a:rPr>
              <a:t>FAMIGLIA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Chiusa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Aperta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Delegante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Iperprotettiva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Linee educative disfunzionali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Livello culturale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Partecipazione </a:t>
            </a:r>
            <a:endParaRPr lang="it-IT" sz="2800" dirty="0"/>
          </a:p>
        </p:txBody>
      </p:sp>
      <p:sp>
        <p:nvSpPr>
          <p:cNvPr id="9" name="Rettangolo arrotondato 8"/>
          <p:cNvSpPr/>
          <p:nvPr/>
        </p:nvSpPr>
        <p:spPr>
          <a:xfrm>
            <a:off x="6156325" y="549275"/>
            <a:ext cx="2808288" cy="5903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>
                <a:solidFill>
                  <a:srgbClr val="FF0000"/>
                </a:solidFill>
              </a:rPr>
              <a:t>SCUOLA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Preparazione e competenze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Disponibilità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Ascolto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Collaborazione colleghi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Circolazione informazioni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dirty="0"/>
              <a:t>Strumenti </a:t>
            </a:r>
            <a:endParaRPr lang="it-IT" sz="2800" dirty="0"/>
          </a:p>
        </p:txBody>
      </p:sp>
      <p:sp>
        <p:nvSpPr>
          <p:cNvPr id="10" name="Rettangolo arrotondato 9"/>
          <p:cNvSpPr/>
          <p:nvPr/>
        </p:nvSpPr>
        <p:spPr>
          <a:xfrm>
            <a:off x="3132138" y="549275"/>
            <a:ext cx="2879725" cy="590391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solidFill>
                  <a:srgbClr val="FF0000"/>
                </a:solidFill>
              </a:rPr>
              <a:t>RELAZIONE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Comunicazione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Tempo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Organizzazione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Conflitto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Fraintendimenti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Chiusura mentale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Disponibilità reciproca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Condivisione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/>
              <a:t>Divergenze su linee educative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a 4"/>
          <p:cNvGraphicFramePr/>
          <p:nvPr/>
        </p:nvGraphicFramePr>
        <p:xfrm>
          <a:off x="539552" y="476672"/>
          <a:ext cx="784887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e 5"/>
          <p:cNvSpPr/>
          <p:nvPr/>
        </p:nvSpPr>
        <p:spPr>
          <a:xfrm>
            <a:off x="5545138" y="-100013"/>
            <a:ext cx="1943100" cy="180022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Autenticità</a:t>
            </a:r>
            <a:endParaRPr lang="it-IT" dirty="0"/>
          </a:p>
        </p:txBody>
      </p:sp>
      <p:sp>
        <p:nvSpPr>
          <p:cNvPr id="7" name="Ovale 6"/>
          <p:cNvSpPr/>
          <p:nvPr/>
        </p:nvSpPr>
        <p:spPr>
          <a:xfrm>
            <a:off x="936625" y="3284538"/>
            <a:ext cx="2159000" cy="194468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Osservazione</a:t>
            </a:r>
            <a:endParaRPr lang="it-IT" dirty="0"/>
          </a:p>
        </p:txBody>
      </p:sp>
      <p:sp>
        <p:nvSpPr>
          <p:cNvPr id="8" name="Ovale 7"/>
          <p:cNvSpPr/>
          <p:nvPr/>
        </p:nvSpPr>
        <p:spPr>
          <a:xfrm>
            <a:off x="-144463" y="1844675"/>
            <a:ext cx="2339976" cy="22320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Consapevolezza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1871663" y="2420938"/>
            <a:ext cx="1944687" cy="180022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err="1"/>
              <a:t>Decision</a:t>
            </a:r>
            <a:r>
              <a:rPr lang="it-IT" dirty="0"/>
              <a:t> </a:t>
            </a:r>
            <a:r>
              <a:rPr lang="it-IT" dirty="0" err="1"/>
              <a:t>making</a:t>
            </a:r>
            <a:endParaRPr lang="it-IT" dirty="0"/>
          </a:p>
        </p:txBody>
      </p:sp>
      <p:sp>
        <p:nvSpPr>
          <p:cNvPr id="10" name="Ovale 9"/>
          <p:cNvSpPr/>
          <p:nvPr/>
        </p:nvSpPr>
        <p:spPr>
          <a:xfrm>
            <a:off x="2160588" y="188913"/>
            <a:ext cx="1943100" cy="180022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solving</a:t>
            </a:r>
            <a:endParaRPr lang="it-IT" dirty="0"/>
          </a:p>
        </p:txBody>
      </p:sp>
      <p:sp>
        <p:nvSpPr>
          <p:cNvPr id="11" name="Ovale 10"/>
          <p:cNvSpPr/>
          <p:nvPr/>
        </p:nvSpPr>
        <p:spPr>
          <a:xfrm>
            <a:off x="3095625" y="1557338"/>
            <a:ext cx="1944688" cy="180022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Assertività</a:t>
            </a:r>
            <a:endParaRPr lang="it-IT" dirty="0"/>
          </a:p>
        </p:txBody>
      </p:sp>
      <p:sp>
        <p:nvSpPr>
          <p:cNvPr id="12" name="Ovale 11"/>
          <p:cNvSpPr/>
          <p:nvPr/>
        </p:nvSpPr>
        <p:spPr>
          <a:xfrm>
            <a:off x="3095625" y="3284538"/>
            <a:ext cx="1944688" cy="1800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Senso critico</a:t>
            </a:r>
            <a:endParaRPr lang="it-IT" dirty="0"/>
          </a:p>
        </p:txBody>
      </p:sp>
      <p:sp>
        <p:nvSpPr>
          <p:cNvPr id="13" name="Ovale 12"/>
          <p:cNvSpPr/>
          <p:nvPr/>
        </p:nvSpPr>
        <p:spPr>
          <a:xfrm>
            <a:off x="3816350" y="188913"/>
            <a:ext cx="1944688" cy="1800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Ascolto</a:t>
            </a:r>
            <a:endParaRPr lang="it-IT" dirty="0"/>
          </a:p>
        </p:txBody>
      </p:sp>
      <p:sp>
        <p:nvSpPr>
          <p:cNvPr id="14" name="Ovale 13"/>
          <p:cNvSpPr/>
          <p:nvPr/>
        </p:nvSpPr>
        <p:spPr>
          <a:xfrm>
            <a:off x="6480175" y="3573463"/>
            <a:ext cx="1944688" cy="180022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Creatività</a:t>
            </a:r>
            <a:endParaRPr lang="it-IT" dirty="0"/>
          </a:p>
        </p:txBody>
      </p:sp>
      <p:sp>
        <p:nvSpPr>
          <p:cNvPr id="15" name="Ovale 14"/>
          <p:cNvSpPr/>
          <p:nvPr/>
        </p:nvSpPr>
        <p:spPr>
          <a:xfrm>
            <a:off x="4752975" y="3789363"/>
            <a:ext cx="2232025" cy="208756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Comprensione</a:t>
            </a:r>
            <a:endParaRPr lang="it-IT" dirty="0"/>
          </a:p>
        </p:txBody>
      </p:sp>
      <p:sp>
        <p:nvSpPr>
          <p:cNvPr id="16" name="Ovale 15"/>
          <p:cNvSpPr/>
          <p:nvPr/>
        </p:nvSpPr>
        <p:spPr>
          <a:xfrm>
            <a:off x="4824413" y="1125538"/>
            <a:ext cx="1944687" cy="179863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Scambio</a:t>
            </a:r>
            <a:endParaRPr lang="it-IT" dirty="0"/>
          </a:p>
        </p:txBody>
      </p:sp>
      <p:sp>
        <p:nvSpPr>
          <p:cNvPr id="17" name="Ovale 16"/>
          <p:cNvSpPr/>
          <p:nvPr/>
        </p:nvSpPr>
        <p:spPr>
          <a:xfrm>
            <a:off x="6553200" y="981075"/>
            <a:ext cx="1943100" cy="180022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Empatia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7308850" y="2492375"/>
            <a:ext cx="1943100" cy="180022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Confronto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0" name="Ovale 19"/>
          <p:cNvSpPr/>
          <p:nvPr/>
        </p:nvSpPr>
        <p:spPr>
          <a:xfrm>
            <a:off x="1223963" y="1196975"/>
            <a:ext cx="1944687" cy="1800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Gestione delle relazioni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1" name="Ovale 20"/>
          <p:cNvSpPr/>
          <p:nvPr/>
        </p:nvSpPr>
        <p:spPr>
          <a:xfrm>
            <a:off x="4392613" y="2565400"/>
            <a:ext cx="1944687" cy="18002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Gestione delle emozioni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2" name="Ovale 21"/>
          <p:cNvSpPr/>
          <p:nvPr/>
        </p:nvSpPr>
        <p:spPr>
          <a:xfrm>
            <a:off x="5832475" y="2276475"/>
            <a:ext cx="1944688" cy="18002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Gestione dello stress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5" name="Titolo 1"/>
          <p:cNvSpPr txBox="1">
            <a:spLocks/>
          </p:cNvSpPr>
          <p:nvPr/>
        </p:nvSpPr>
        <p:spPr>
          <a:xfrm>
            <a:off x="3635375" y="6021388"/>
            <a:ext cx="3600450" cy="6477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400"/>
              <a:t>Risorse</a:t>
            </a:r>
            <a:endParaRPr lang="it-IT" sz="4400" dirty="0"/>
          </a:p>
        </p:txBody>
      </p:sp>
      <p:cxnSp>
        <p:nvCxnSpPr>
          <p:cNvPr id="27" name="Connettore 1 26"/>
          <p:cNvCxnSpPr>
            <a:stCxn id="7" idx="5"/>
            <a:endCxn id="25" idx="0"/>
          </p:cNvCxnSpPr>
          <p:nvPr/>
        </p:nvCxnSpPr>
        <p:spPr>
          <a:xfrm>
            <a:off x="2779713" y="4945063"/>
            <a:ext cx="2655887" cy="1076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>
            <a:stCxn id="12" idx="4"/>
            <a:endCxn id="25" idx="0"/>
          </p:cNvCxnSpPr>
          <p:nvPr/>
        </p:nvCxnSpPr>
        <p:spPr>
          <a:xfrm>
            <a:off x="4068763" y="5084763"/>
            <a:ext cx="1366837" cy="936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>
            <a:stCxn id="15" idx="4"/>
            <a:endCxn id="25" idx="0"/>
          </p:cNvCxnSpPr>
          <p:nvPr/>
        </p:nvCxnSpPr>
        <p:spPr>
          <a:xfrm flipH="1">
            <a:off x="5435600" y="5876925"/>
            <a:ext cx="433388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>
            <a:stCxn id="14" idx="4"/>
            <a:endCxn id="25" idx="0"/>
          </p:cNvCxnSpPr>
          <p:nvPr/>
        </p:nvCxnSpPr>
        <p:spPr>
          <a:xfrm flipH="1">
            <a:off x="5435600" y="5373688"/>
            <a:ext cx="2017713" cy="647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>
            <a:stCxn id="21" idx="4"/>
            <a:endCxn id="25" idx="0"/>
          </p:cNvCxnSpPr>
          <p:nvPr/>
        </p:nvCxnSpPr>
        <p:spPr>
          <a:xfrm>
            <a:off x="5364163" y="4365625"/>
            <a:ext cx="71437" cy="165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>
            <a:stCxn id="20" idx="4"/>
            <a:endCxn id="25" idx="0"/>
          </p:cNvCxnSpPr>
          <p:nvPr/>
        </p:nvCxnSpPr>
        <p:spPr>
          <a:xfrm>
            <a:off x="2195513" y="2997200"/>
            <a:ext cx="3240087" cy="3024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>
            <a:stCxn id="18" idx="3"/>
            <a:endCxn id="25" idx="0"/>
          </p:cNvCxnSpPr>
          <p:nvPr/>
        </p:nvCxnSpPr>
        <p:spPr>
          <a:xfrm flipH="1">
            <a:off x="5435600" y="4029075"/>
            <a:ext cx="2157413" cy="1992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>
            <a:stCxn id="22" idx="4"/>
            <a:endCxn id="25" idx="0"/>
          </p:cNvCxnSpPr>
          <p:nvPr/>
        </p:nvCxnSpPr>
        <p:spPr>
          <a:xfrm flipH="1">
            <a:off x="5435600" y="4076700"/>
            <a:ext cx="1368425" cy="1944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>
            <a:stCxn id="8" idx="5"/>
            <a:endCxn id="25" idx="0"/>
          </p:cNvCxnSpPr>
          <p:nvPr/>
        </p:nvCxnSpPr>
        <p:spPr>
          <a:xfrm>
            <a:off x="1852613" y="3749675"/>
            <a:ext cx="3582987" cy="2271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477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Obiettivi</a:t>
            </a:r>
            <a:endParaRPr lang="it-IT" dirty="0"/>
          </a:p>
        </p:txBody>
      </p:sp>
      <p:graphicFrame>
        <p:nvGraphicFramePr>
          <p:cNvPr id="5" name="Diagramma 4"/>
          <p:cNvGraphicFramePr/>
          <p:nvPr/>
        </p:nvGraphicFramePr>
        <p:xfrm>
          <a:off x="467544" y="1196752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569325" cy="6477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800" dirty="0" smtClean="0"/>
              <a:t>Indicatori di qualità nel rapporto tra famiglia e servizi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0825" y="981075"/>
            <a:ext cx="8569325" cy="56880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La </a:t>
            </a:r>
            <a:r>
              <a:rPr lang="it-IT" b="1" dirty="0" smtClean="0"/>
              <a:t>preparazione</a:t>
            </a:r>
            <a:r>
              <a:rPr lang="it-IT" dirty="0" smtClean="0"/>
              <a:t> degli operatori in riferimento ai bisogni delle famiglie e alla necessità di attivare relazioni con esse</a:t>
            </a:r>
            <a:endParaRPr lang="it-IT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Presenza di </a:t>
            </a:r>
            <a:r>
              <a:rPr lang="it-IT" b="1" dirty="0" smtClean="0"/>
              <a:t>attività specifiche di monitoraggio </a:t>
            </a:r>
            <a:r>
              <a:rPr lang="it-IT" dirty="0" smtClean="0"/>
              <a:t>e </a:t>
            </a:r>
            <a:r>
              <a:rPr lang="it-IT" b="1" dirty="0" smtClean="0"/>
              <a:t>supervisione</a:t>
            </a:r>
            <a:r>
              <a:rPr lang="it-IT" dirty="0" smtClean="0"/>
              <a:t> dei programmi realizzati per le famiglie</a:t>
            </a:r>
            <a:endParaRPr lang="it-IT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Qualità della </a:t>
            </a:r>
            <a:r>
              <a:rPr lang="it-IT" b="1" dirty="0" smtClean="0"/>
              <a:t>collaborazione tra operatori </a:t>
            </a:r>
            <a:r>
              <a:rPr lang="it-IT" dirty="0" smtClean="0"/>
              <a:t>che si occupano di disabilità all’interno del servizio</a:t>
            </a:r>
            <a:endParaRPr lang="it-IT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Erogazione e fruibilità di supporti “</a:t>
            </a:r>
            <a:r>
              <a:rPr lang="it-IT" b="1" dirty="0" smtClean="0"/>
              <a:t>personalizzati</a:t>
            </a:r>
            <a:r>
              <a:rPr lang="it-IT" dirty="0" smtClean="0"/>
              <a:t>”</a:t>
            </a:r>
            <a:endParaRPr lang="it-IT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Monitoraggio sistematico del </a:t>
            </a:r>
            <a:r>
              <a:rPr lang="it-IT" b="1" dirty="0" smtClean="0"/>
              <a:t>coinvolgimento</a:t>
            </a:r>
            <a:r>
              <a:rPr lang="it-IT" dirty="0" smtClean="0"/>
              <a:t> e della </a:t>
            </a:r>
            <a:r>
              <a:rPr lang="it-IT" b="1" dirty="0" smtClean="0"/>
              <a:t>partecipazione</a:t>
            </a:r>
            <a:r>
              <a:rPr lang="it-IT" dirty="0" smtClean="0"/>
              <a:t> delle famiglie</a:t>
            </a:r>
            <a:endParaRPr lang="it-IT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Operatori efficaci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Riescono a intrattenere relazioni adeguate con le famiglie fornendo </a:t>
            </a:r>
            <a:r>
              <a:rPr lang="it-IT" b="1" dirty="0" smtClean="0"/>
              <a:t>supporti</a:t>
            </a:r>
            <a:r>
              <a:rPr lang="it-IT" dirty="0" smtClean="0"/>
              <a:t> e </a:t>
            </a:r>
            <a:r>
              <a:rPr lang="it-IT" b="1" dirty="0" smtClean="0"/>
              <a:t>aiuti</a:t>
            </a:r>
            <a:r>
              <a:rPr lang="it-IT" dirty="0" smtClean="0"/>
              <a:t>, </a:t>
            </a:r>
            <a:r>
              <a:rPr lang="it-IT" b="1" dirty="0" smtClean="0"/>
              <a:t>informazioni</a:t>
            </a:r>
            <a:r>
              <a:rPr lang="it-IT" dirty="0" smtClean="0"/>
              <a:t> sul servizio e sulle condizioni del figlio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Prestano attenzione alle </a:t>
            </a:r>
            <a:r>
              <a:rPr lang="it-IT" b="1" dirty="0" smtClean="0"/>
              <a:t>credenze</a:t>
            </a:r>
            <a:r>
              <a:rPr lang="it-IT" dirty="0" smtClean="0"/>
              <a:t> e alle </a:t>
            </a:r>
            <a:r>
              <a:rPr lang="it-IT" b="1" dirty="0" smtClean="0"/>
              <a:t>aspettative</a:t>
            </a:r>
            <a:r>
              <a:rPr lang="it-IT" dirty="0" smtClean="0"/>
              <a:t> delle famiglie anche nei confronti dei servizi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Sono stati </a:t>
            </a:r>
            <a:r>
              <a:rPr lang="it-IT" b="1" dirty="0" smtClean="0"/>
              <a:t>adeguatamente formati </a:t>
            </a:r>
            <a:r>
              <a:rPr lang="it-IT" dirty="0" smtClean="0"/>
              <a:t>a proposito dell’impegno da dimostrare nel corso delle attività di supervisione e di interazione e collaborazione con colleghi e superiori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1130</TotalTime>
  <Words>193</Words>
  <Application>Microsoft Office PowerPoint</Application>
  <PresentationFormat>Presentazione su schermo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Calibri</vt:lpstr>
      <vt:lpstr>Arial</vt:lpstr>
      <vt:lpstr>Tema di Office</vt:lpstr>
      <vt:lpstr>Diapositiva 1</vt:lpstr>
      <vt:lpstr>Diapositiva 2</vt:lpstr>
      <vt:lpstr>Diapositiva 3</vt:lpstr>
      <vt:lpstr>Diapositiva 4</vt:lpstr>
      <vt:lpstr>Obiettivi</vt:lpstr>
      <vt:lpstr>Indicatori di qualità nel rapporto tra famiglia e servizi</vt:lpstr>
      <vt:lpstr>Operatori efficaci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SCUOLA E LA FAMIGLIA  NEL PROGETTO DI VITA Tracciare nuove strade per costruire nuove inteGrazioni</dc:title>
  <dc:creator>Toshiba</dc:creator>
  <cp:lastModifiedBy>ospite1</cp:lastModifiedBy>
  <cp:revision>124</cp:revision>
  <dcterms:created xsi:type="dcterms:W3CDTF">2012-11-19T23:07:26Z</dcterms:created>
  <dcterms:modified xsi:type="dcterms:W3CDTF">2013-01-08T17:11:42Z</dcterms:modified>
</cp:coreProperties>
</file>